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0" r:id="rId2"/>
  </p:sldIdLst>
  <p:sldSz cx="6858000" cy="9906000" type="A4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C1C1C"/>
    <a:srgbClr val="800000"/>
    <a:srgbClr val="993300"/>
    <a:srgbClr val="660033"/>
    <a:srgbClr val="FF3399"/>
    <a:srgbClr val="3333CC"/>
    <a:srgbClr val="008000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2" autoAdjust="0"/>
    <p:restoredTop sz="99102" autoAdjust="0"/>
  </p:normalViewPr>
  <p:slideViewPr>
    <p:cSldViewPr>
      <p:cViewPr>
        <p:scale>
          <a:sx n="96" d="100"/>
          <a:sy n="96" d="100"/>
        </p:scale>
        <p:origin x="-336" y="12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t" anchorCtr="0" compatLnSpc="1">
            <a:prstTxWarp prst="textNoShape">
              <a:avLst/>
            </a:prstTxWarp>
          </a:bodyPr>
          <a:lstStyle>
            <a:lvl1pPr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t" anchorCtr="0" compatLnSpc="1">
            <a:prstTxWarp prst="textNoShape">
              <a:avLst/>
            </a:prstTxWarp>
          </a:bodyPr>
          <a:lstStyle>
            <a:lvl1pPr algn="r"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b" anchorCtr="0" compatLnSpc="1">
            <a:prstTxWarp prst="textNoShape">
              <a:avLst/>
            </a:prstTxWarp>
          </a:bodyPr>
          <a:lstStyle>
            <a:lvl1pPr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b" anchorCtr="0" compatLnSpc="1">
            <a:prstTxWarp prst="textNoShape">
              <a:avLst/>
            </a:prstTxWarp>
          </a:bodyPr>
          <a:lstStyle>
            <a:lvl1pPr algn="r" defTabSz="925136">
              <a:defRPr sz="1200"/>
            </a:lvl1pPr>
          </a:lstStyle>
          <a:p>
            <a:pPr>
              <a:defRPr/>
            </a:pPr>
            <a:fld id="{F0787385-4A92-4F55-AA2F-2B2423AB768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344061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6577"/>
            <a:ext cx="5829300" cy="212407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3027-8805-44F5-A257-3B4C54E0CB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A5507-23AF-4FE0-978D-1BCC32F32A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886326" y="881063"/>
            <a:ext cx="1457325" cy="7924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14351" y="881063"/>
            <a:ext cx="4219575" cy="7924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40E74-D2E7-4F3A-BD58-FA5C3AD0E87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E7BB3-12C5-48E0-A865-B9BB59B7ACD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6365877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4198940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DF25C-3B2F-425F-92CE-F0040594FD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47F8-35F4-4A73-96A9-75AA4FAE7F6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876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740"/>
            <a:ext cx="3030538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4" y="2217740"/>
            <a:ext cx="3030537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4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A8C3-07C2-46DA-8BDA-077F64FA38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2C32-236C-456B-84C5-F02D398963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3B8B6-AEBB-4396-88EE-DE81F5F759A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3702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3702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AF1F6-D6C9-4653-8FAC-103F7FCEBF7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85824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580BE-0F71-4289-85BA-6844855762B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91AC1CBD-D2C6-4F18-97CC-F4D604392D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229" descr="圖片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51" y="0"/>
            <a:ext cx="6794841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42"/>
          <p:cNvSpPr txBox="1">
            <a:spLocks noChangeArrowheads="1"/>
          </p:cNvSpPr>
          <p:nvPr/>
        </p:nvSpPr>
        <p:spPr bwMode="auto">
          <a:xfrm>
            <a:off x="383103" y="26681"/>
            <a:ext cx="6342551" cy="31085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3400" b="1" dirty="0">
                <a:latin typeface="微軟正黑體" pitchFamily="34" charset="-120"/>
                <a:ea typeface="微軟正黑體" pitchFamily="34" charset="-120"/>
              </a:rPr>
              <a:t>臺北市立聯合醫院和平婦幼院區</a:t>
            </a:r>
            <a:endParaRPr lang="zh-TW" altLang="en-US" sz="34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3400" b="1" dirty="0" smtClean="0"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lang="zh-TW" altLang="en-US" sz="3400" b="1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en-US" sz="3400" b="1" dirty="0">
                <a:latin typeface="微軟正黑體" pitchFamily="34" charset="-120"/>
                <a:ea typeface="微軟正黑體" pitchFamily="34" charset="-120"/>
              </a:rPr>
              <a:t>失智症整合照護系列課程 </a:t>
            </a:r>
            <a:endParaRPr lang="zh-TW" altLang="en-US" sz="34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b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b="1" i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dirty="0"/>
              <a:t> </a:t>
            </a:r>
          </a:p>
        </p:txBody>
      </p:sp>
      <p:sp>
        <p:nvSpPr>
          <p:cNvPr id="2052" name="Text Box 342"/>
          <p:cNvSpPr txBox="1">
            <a:spLocks noChangeArrowheads="1"/>
          </p:cNvSpPr>
          <p:nvPr/>
        </p:nvSpPr>
        <p:spPr bwMode="auto">
          <a:xfrm>
            <a:off x="357166" y="3135224"/>
            <a:ext cx="6119813" cy="64940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課程時間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&gt;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31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smtClean="0">
                <a:latin typeface="微軟正黑體" pitchFamily="34" charset="-120"/>
                <a:ea typeface="微軟正黑體" pitchFamily="34" charset="-120"/>
              </a:rPr>
              <a:t>星期</a:t>
            </a:r>
            <a:r>
              <a:rPr lang="zh-TW" altLang="en-US" sz="2400">
                <a:latin typeface="微軟正黑體" pitchFamily="34" charset="-120"/>
                <a:ea typeface="微軟正黑體" pitchFamily="34" charset="-120"/>
              </a:rPr>
              <a:t>六</a:t>
            </a:r>
            <a:r>
              <a:rPr lang="en-US" altLang="zh-TW" sz="240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                      上午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09:00~11:00</a:t>
            </a:r>
          </a:p>
          <a:p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課程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內容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&gt;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課程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地點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&gt;</a:t>
            </a:r>
          </a:p>
          <a:p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臺北市立聯合醫院 和平院區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台北市中華路二段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33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號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棟十樓大禮堂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報名方式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&gt; 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填妥報名表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(http://ppt.cc/sU2ev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交至和平院區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棟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樓社區護理   許雯硯  護理師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報名專線：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(02)2388-9595 # 8416  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傳真 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(02)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2375-3709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E-mail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B4985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@tpech.gov.tw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搜尋臉書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【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失智症家庭支持中心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】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粉絲頁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報名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lvl="0"/>
            <a:endParaRPr lang="zh-TW" altLang="en-US" sz="2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000" dirty="0" smtClean="0"/>
              <a:t>為</a:t>
            </a:r>
            <a:r>
              <a:rPr lang="zh-TW" altLang="zh-TW" sz="2000" dirty="0"/>
              <a:t>使活動進行順暢及方便資料準備，建議您事先報名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3799416"/>
              </p:ext>
            </p:extLst>
          </p:nvPr>
        </p:nvGraphicFramePr>
        <p:xfrm>
          <a:off x="476673" y="4428418"/>
          <a:ext cx="5832648" cy="117265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3240359"/>
                <a:gridCol w="2592289"/>
              </a:tblGrid>
              <a:tr h="4022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主題</a:t>
                      </a:r>
                      <a:endParaRPr lang="zh-TW" altLang="en-US" sz="2000" dirty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講師</a:t>
                      </a:r>
                      <a:endParaRPr lang="zh-TW" altLang="en-US" sz="2000" dirty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446">
                <a:tc>
                  <a:txBody>
                    <a:bodyPr/>
                    <a:lstStyle/>
                    <a:p>
                      <a:r>
                        <a:rPr lang="zh-TW" altLang="en-US" sz="2200" b="0" dirty="0" smtClean="0">
                          <a:solidFill>
                            <a:srgbClr val="1C1C1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     失智照護模式介紹</a:t>
                      </a:r>
                      <a:endParaRPr lang="zh-TW" altLang="en-US" sz="2400" b="0" dirty="0" smtClean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伊佳奇  老師</a:t>
                      </a:r>
                    </a:p>
                  </a:txBody>
                  <a:tcPr marL="91445" marR="91445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67" name="圖片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4864" y="1136575"/>
            <a:ext cx="2160239" cy="209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</TotalTime>
  <Words>52</Words>
  <Application>Microsoft Office PowerPoint</Application>
  <PresentationFormat>A4 紙張 (210x297 公釐)</PresentationFormat>
  <Paragraphs>27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預設簡報設計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DAU33</dc:creator>
  <cp:lastModifiedBy>TakeCare</cp:lastModifiedBy>
  <cp:revision>157</cp:revision>
  <cp:lastPrinted>2014-09-26T01:06:38Z</cp:lastPrinted>
  <dcterms:created xsi:type="dcterms:W3CDTF">1601-01-01T00:00:00Z</dcterms:created>
  <dcterms:modified xsi:type="dcterms:W3CDTF">2015-10-23T03:40:49Z</dcterms:modified>
</cp:coreProperties>
</file>