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0" r:id="rId2"/>
  </p:sldIdLst>
  <p:sldSz cx="6858000" cy="9906000" type="A4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C1C1C"/>
    <a:srgbClr val="800000"/>
    <a:srgbClr val="993300"/>
    <a:srgbClr val="660033"/>
    <a:srgbClr val="FF3399"/>
    <a:srgbClr val="3333CC"/>
    <a:srgbClr val="008000"/>
    <a:srgbClr val="00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52" autoAdjust="0"/>
    <p:restoredTop sz="99102" autoAdjust="0"/>
  </p:normalViewPr>
  <p:slideViewPr>
    <p:cSldViewPr>
      <p:cViewPr>
        <p:scale>
          <a:sx n="96" d="100"/>
          <a:sy n="96" d="100"/>
        </p:scale>
        <p:origin x="-336" y="-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7" tIns="46279" rIns="92557" bIns="46279" numCol="1" anchor="t" anchorCtr="0" compatLnSpc="1">
            <a:prstTxWarp prst="textNoShape">
              <a:avLst/>
            </a:prstTxWarp>
          </a:bodyPr>
          <a:lstStyle>
            <a:lvl1pPr defTabSz="925136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7" tIns="46279" rIns="92557" bIns="46279" numCol="1" anchor="t" anchorCtr="0" compatLnSpc="1">
            <a:prstTxWarp prst="textNoShape">
              <a:avLst/>
            </a:prstTxWarp>
          </a:bodyPr>
          <a:lstStyle>
            <a:lvl1pPr algn="r" defTabSz="925136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7" tIns="46279" rIns="92557" bIns="46279" numCol="1" anchor="b" anchorCtr="0" compatLnSpc="1">
            <a:prstTxWarp prst="textNoShape">
              <a:avLst/>
            </a:prstTxWarp>
          </a:bodyPr>
          <a:lstStyle>
            <a:lvl1pPr defTabSz="925136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7" tIns="46279" rIns="92557" bIns="46279" numCol="1" anchor="b" anchorCtr="0" compatLnSpc="1">
            <a:prstTxWarp prst="textNoShape">
              <a:avLst/>
            </a:prstTxWarp>
          </a:bodyPr>
          <a:lstStyle>
            <a:lvl1pPr algn="r" defTabSz="925136">
              <a:defRPr sz="1200"/>
            </a:lvl1pPr>
          </a:lstStyle>
          <a:p>
            <a:pPr>
              <a:defRPr/>
            </a:pPr>
            <a:fld id="{F0787385-4A92-4F55-AA2F-2B2423AB768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344061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6577"/>
            <a:ext cx="5829300" cy="212407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F3027-8805-44F5-A257-3B4C54E0CB0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A5507-23AF-4FE0-978D-1BCC32F32AF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886326" y="881063"/>
            <a:ext cx="1457325" cy="7924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14351" y="881063"/>
            <a:ext cx="4219575" cy="7924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40E74-D2E7-4F3A-BD58-FA5C3AD0E87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E7BB3-12C5-48E0-A865-B9BB59B7ACD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338" y="6365877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338" y="4198940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DF25C-3B2F-425F-92CE-F0040594FD3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347F8-35F4-4A73-96A9-75AA4FAE7F6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876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740"/>
            <a:ext cx="3030538" cy="9239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4564" y="2217740"/>
            <a:ext cx="3030537" cy="9239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4564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2A8C3-07C2-46DA-8BDA-077F64FA38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C2C32-236C-456B-84C5-F02D398963B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3B8B6-AEBB-4396-88EE-DE81F5F759A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3702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93702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AF1F6-D6C9-4653-8FAC-103F7FCEBF7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613" y="885824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580BE-0F71-4289-85BA-6844855762B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91AC1CBD-D2C6-4F18-97CC-F4D604392D4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229" descr="圖片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51" y="0"/>
            <a:ext cx="6794841" cy="990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342"/>
          <p:cNvSpPr txBox="1">
            <a:spLocks noChangeArrowheads="1"/>
          </p:cNvSpPr>
          <p:nvPr/>
        </p:nvSpPr>
        <p:spPr bwMode="auto">
          <a:xfrm>
            <a:off x="383103" y="26681"/>
            <a:ext cx="6342551" cy="31085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3400" b="1" dirty="0">
                <a:latin typeface="微軟正黑體" pitchFamily="34" charset="-120"/>
                <a:ea typeface="微軟正黑體" pitchFamily="34" charset="-120"/>
              </a:rPr>
              <a:t>臺北市立聯合醫院和平婦幼院區</a:t>
            </a:r>
            <a:endParaRPr lang="zh-TW" altLang="en-US" sz="3400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3400" b="1" dirty="0" smtClean="0">
                <a:latin typeface="微軟正黑體" pitchFamily="34" charset="-120"/>
                <a:ea typeface="微軟正黑體" pitchFamily="34" charset="-120"/>
              </a:rPr>
              <a:t>104</a:t>
            </a:r>
            <a:r>
              <a:rPr lang="zh-TW" altLang="en-US" sz="3400" b="1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zh-TW" altLang="en-US" sz="3400" b="1" dirty="0">
                <a:latin typeface="微軟正黑體" pitchFamily="34" charset="-120"/>
                <a:ea typeface="微軟正黑體" pitchFamily="34" charset="-120"/>
              </a:rPr>
              <a:t>失智症整合照護系列課程 </a:t>
            </a:r>
            <a:endParaRPr lang="zh-TW" altLang="en-US" sz="3400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200" b="1" dirty="0"/>
              <a:t> </a:t>
            </a:r>
            <a:endParaRPr lang="zh-TW" altLang="en-US" sz="3200" dirty="0"/>
          </a:p>
          <a:p>
            <a:pPr algn="ctr"/>
            <a:r>
              <a:rPr lang="zh-TW" altLang="en-US" sz="3200" b="1" dirty="0"/>
              <a:t> </a:t>
            </a:r>
            <a:endParaRPr lang="zh-TW" altLang="en-US" sz="3200" dirty="0"/>
          </a:p>
          <a:p>
            <a:pPr algn="ctr"/>
            <a:r>
              <a:rPr lang="zh-TW" altLang="en-US" sz="3200" b="1" i="1" dirty="0"/>
              <a:t> </a:t>
            </a:r>
            <a:endParaRPr lang="zh-TW" altLang="en-US" sz="3200" dirty="0"/>
          </a:p>
          <a:p>
            <a:pPr algn="ctr"/>
            <a:r>
              <a:rPr lang="zh-TW" altLang="en-US" sz="3200" dirty="0"/>
              <a:t> </a:t>
            </a:r>
          </a:p>
        </p:txBody>
      </p:sp>
      <p:sp>
        <p:nvSpPr>
          <p:cNvPr id="2052" name="Text Box 342"/>
          <p:cNvSpPr txBox="1">
            <a:spLocks noChangeArrowheads="1"/>
          </p:cNvSpPr>
          <p:nvPr/>
        </p:nvSpPr>
        <p:spPr bwMode="auto">
          <a:xfrm>
            <a:off x="357166" y="3135224"/>
            <a:ext cx="6119813" cy="649408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&lt;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課程時間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&gt;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105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01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23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日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星期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六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                      上午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09:00~11:00</a:t>
            </a:r>
          </a:p>
          <a:p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&lt;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課程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內容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&gt;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&lt;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課程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地點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&gt;</a:t>
            </a:r>
          </a:p>
          <a:p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臺北市立聯合醫院 和平院區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台北市中華路二段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33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號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棟十樓大禮堂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&lt;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報名方式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&gt; 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填妥報名表交至和平院區</a:t>
            </a:r>
            <a:r>
              <a:rPr 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棟</a:t>
            </a:r>
            <a:r>
              <a:rPr 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樓社區護理          許護理師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報名專線：</a:t>
            </a:r>
            <a:r>
              <a:rPr 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(02)2388-9595 # 8416  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傳真 </a:t>
            </a:r>
            <a:r>
              <a:rPr 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(02)</a:t>
            </a:r>
            <a:r>
              <a:rPr 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2375-3709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E-mail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B4985</a:t>
            </a:r>
            <a:r>
              <a:rPr 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@tpech.gov.tw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搜尋臉書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失智症家庭支持中心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粉絲頁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報名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endParaRPr lang="zh-TW" altLang="en-US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使活動進行順暢及方便資料準備，建議您事先報名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09551238"/>
              </p:ext>
            </p:extLst>
          </p:nvPr>
        </p:nvGraphicFramePr>
        <p:xfrm>
          <a:off x="476673" y="4428418"/>
          <a:ext cx="5832648" cy="1172654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3240359"/>
                <a:gridCol w="2592289"/>
              </a:tblGrid>
              <a:tr h="4022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主題</a:t>
                      </a:r>
                      <a:endParaRPr lang="zh-TW" altLang="en-US" sz="2000" dirty="0">
                        <a:solidFill>
                          <a:srgbClr val="1C1C1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45" marR="91445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講師</a:t>
                      </a:r>
                      <a:endParaRPr lang="zh-TW" altLang="en-US" sz="2000" dirty="0">
                        <a:solidFill>
                          <a:srgbClr val="1C1C1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45" marR="91445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0446"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rgbClr val="1C1C1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失智症病程與常見疾病表現</a:t>
                      </a:r>
                    </a:p>
                  </a:txBody>
                  <a:tcPr marL="91445" marR="91445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kern="1200" dirty="0" smtClean="0">
                          <a:solidFill>
                            <a:schemeClr val="dk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劉建良 醫師</a:t>
                      </a:r>
                    </a:p>
                  </a:txBody>
                  <a:tcPr marL="91445" marR="91445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67" name="圖片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4864" y="1136575"/>
            <a:ext cx="2160239" cy="209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1716</TotalTime>
  <Words>51</Words>
  <Application>Microsoft Office PowerPoint</Application>
  <PresentationFormat>A4 紙張 (210x297 公釐)</PresentationFormat>
  <Paragraphs>27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預設簡報設計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DAU33</dc:creator>
  <cp:lastModifiedBy>TakeCare</cp:lastModifiedBy>
  <cp:revision>164</cp:revision>
  <cp:lastPrinted>2014-09-26T01:06:38Z</cp:lastPrinted>
  <dcterms:created xsi:type="dcterms:W3CDTF">1601-01-01T00:00:00Z</dcterms:created>
  <dcterms:modified xsi:type="dcterms:W3CDTF">2015-12-28T01:31:28Z</dcterms:modified>
</cp:coreProperties>
</file>