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584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986B5-31F4-4CF0-8CC4-4B5FABD886AA}" type="datetimeFigureOut">
              <a:rPr lang="zh-TW" altLang="en-US" smtClean="0"/>
              <a:pPr/>
              <a:t>2016/1/26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6A8B-6151-4AE8-A7B7-A9C61972D47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074826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986B5-31F4-4CF0-8CC4-4B5FABD886AA}" type="datetimeFigureOut">
              <a:rPr lang="zh-TW" altLang="en-US" smtClean="0"/>
              <a:pPr/>
              <a:t>2016/1/26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6A8B-6151-4AE8-A7B7-A9C61972D47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942448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986B5-31F4-4CF0-8CC4-4B5FABD886AA}" type="datetimeFigureOut">
              <a:rPr lang="zh-TW" altLang="en-US" smtClean="0"/>
              <a:pPr/>
              <a:t>2016/1/26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6A8B-6151-4AE8-A7B7-A9C61972D47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640293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986B5-31F4-4CF0-8CC4-4B5FABD886AA}" type="datetimeFigureOut">
              <a:rPr lang="zh-TW" altLang="en-US" smtClean="0"/>
              <a:pPr/>
              <a:t>2016/1/26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6A8B-6151-4AE8-A7B7-A9C61972D47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193474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986B5-31F4-4CF0-8CC4-4B5FABD886AA}" type="datetimeFigureOut">
              <a:rPr lang="zh-TW" altLang="en-US" smtClean="0"/>
              <a:pPr/>
              <a:t>2016/1/26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6A8B-6151-4AE8-A7B7-A9C61972D47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491568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986B5-31F4-4CF0-8CC4-4B5FABD886AA}" type="datetimeFigureOut">
              <a:rPr lang="zh-TW" altLang="en-US" smtClean="0"/>
              <a:pPr/>
              <a:t>2016/1/26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6A8B-6151-4AE8-A7B7-A9C61972D47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920438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986B5-31F4-4CF0-8CC4-4B5FABD886AA}" type="datetimeFigureOut">
              <a:rPr lang="zh-TW" altLang="en-US" smtClean="0"/>
              <a:pPr/>
              <a:t>2016/1/26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6A8B-6151-4AE8-A7B7-A9C61972D47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265484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986B5-31F4-4CF0-8CC4-4B5FABD886AA}" type="datetimeFigureOut">
              <a:rPr lang="zh-TW" altLang="en-US" smtClean="0"/>
              <a:pPr/>
              <a:t>2016/1/26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6A8B-6151-4AE8-A7B7-A9C61972D47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603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986B5-31F4-4CF0-8CC4-4B5FABD886AA}" type="datetimeFigureOut">
              <a:rPr lang="zh-TW" altLang="en-US" smtClean="0"/>
              <a:pPr/>
              <a:t>2016/1/26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6A8B-6151-4AE8-A7B7-A9C61972D47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782003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986B5-31F4-4CF0-8CC4-4B5FABD886AA}" type="datetimeFigureOut">
              <a:rPr lang="zh-TW" altLang="en-US" smtClean="0"/>
              <a:pPr/>
              <a:t>2016/1/26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6A8B-6151-4AE8-A7B7-A9C61972D47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95148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986B5-31F4-4CF0-8CC4-4B5FABD886AA}" type="datetimeFigureOut">
              <a:rPr lang="zh-TW" altLang="en-US" smtClean="0"/>
              <a:pPr/>
              <a:t>2016/1/26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6A8B-6151-4AE8-A7B7-A9C61972D47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552615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986B5-31F4-4CF0-8CC4-4B5FABD886AA}" type="datetimeFigureOut">
              <a:rPr lang="zh-TW" altLang="en-US" smtClean="0"/>
              <a:pPr/>
              <a:t>2016/1/26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96A8B-6151-4AE8-A7B7-A9C61972D47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286377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425" y="0"/>
            <a:ext cx="6665913" cy="9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35682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0</Words>
  <Application>Microsoft Office PowerPoint</Application>
  <PresentationFormat>如螢幕大小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投影片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許雯硯</dc:creator>
  <cp:lastModifiedBy>TakeCare</cp:lastModifiedBy>
  <cp:revision>4</cp:revision>
  <dcterms:created xsi:type="dcterms:W3CDTF">2016-01-15T01:22:54Z</dcterms:created>
  <dcterms:modified xsi:type="dcterms:W3CDTF">2016-01-26T03:36:24Z</dcterms:modified>
</cp:coreProperties>
</file>