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584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7482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4244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4029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9347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9156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2043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6548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603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8200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9514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5261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986B5-31F4-4CF0-8CC4-4B5FABD886AA}" type="datetimeFigureOut">
              <a:rPr lang="zh-TW" altLang="en-US" smtClean="0"/>
              <a:pPr/>
              <a:t>2016/1/26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96A8B-6151-4AE8-A7B7-A9C61972D4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863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425" y="0"/>
            <a:ext cx="6665913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35682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許雯硯</dc:creator>
  <cp:lastModifiedBy>TakeCare</cp:lastModifiedBy>
  <cp:revision>4</cp:revision>
  <dcterms:created xsi:type="dcterms:W3CDTF">2016-01-15T01:22:54Z</dcterms:created>
  <dcterms:modified xsi:type="dcterms:W3CDTF">2016-01-26T03:36:24Z</dcterms:modified>
</cp:coreProperties>
</file>